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Merriweather" charset="0"/>
      <p:regular r:id="rId18"/>
      <p:bold r:id="rId19"/>
      <p:italic r:id="rId20"/>
      <p:boldItalic r:id="rId21"/>
    </p:embeddedFont>
    <p:embeddedFont>
      <p:font typeface="Robot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684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da6ff3eea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da6ff3eea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Integration en Master 1…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Reussite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MASTER 2 IPM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Stage à toulouse...airbus : la rencontre avec l’accompagnement au changement. je mets un mot sur ce qui m’interesse;..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da6ff3ee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da6ff3ee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da6ff3eea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da6ff3eea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da6ff3ee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da6ff3eea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da6ff3ee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da6ff3eea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da6ff3ee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da6ff3ee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a6aeb1445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a6aeb1445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né en 1984, j’arrive sur l’île de la Réunion en 1986. Enfant de la génération Y, d’une génération post 30 glorieuses et dans les 40 douloureuses par de grandes crises sociologiques, et économique.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Génération jeux videos , duel SEGA et NINTENDO.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Achat du premier PC avec mes sous à 17 ans. Au début pour le JV, puis une réflexion sur leurs usages 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découverte et les premières réflexions sur l’outil, ses possibilités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boom du numérique à la maison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 rencontre avec le CIO...une rigolade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a6aeb1445_0_5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a6aeb1445_0_5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Intégration à SUPINFO PARIS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Premiers doutes → Programmation?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Deuxième année de prepar à SUPINFO REUNION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Doutes se confirment…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L’arrivée des smartphones - Sony Ericsson Satio sous Symbian OS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L’approche auprès des gens, des personnes : le contact.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a6aeb1445_0_5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a6aeb1445_0_5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MAis il faut travailler…. intégration au sein du GROUPE CCI FORMATION DE LA REUNION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Formation de Niv III en tant que TECHNICIEN SUPERIEUR EN DIAGNOSTIC TECHNIQUE DU BATIMENT ET DE L’IMMO.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STAGES à la réunion et 2 mois à LYON chez AC ENV. avec la particularité -casquette- informatique, sous les tablettes Windows XP Tablet… une cata.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Envie de créer ma structure…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défi : sa société !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a6aeb1445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a6aeb1445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travail en tant que agent de securite… des sous de cotes pour ouvrir la societe.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crise immo…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concurrence déloyale…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question… continuer ou arrêter… j’avais 23 ans.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da6ff3ee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da6ff3ee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L’idée de l’accompagnement au changement, de la proximité, du numérique, arrivé des premiers Smartphone, de l’iphone 3G, de la révolution du numérique de proximité : ordinateur portable accessible… le smartphone.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reforme de l’educ sous sarkozy, le passage du BAC +3 au BAC +5….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da6ff3ee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da6ff3ee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Retour à la FAC.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VAE refusée. Inscription en L1 géographie… premier pas en sciences humaines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 avec 16 de moyenne.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travaille en meme temps en tant que ASSIST EDUC au clg de reydellet en plein dans son demenagement : une cata !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VAE acceptée, intégration en L3 sciences humaines et sociales opt formation des adultes. Pkoi?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clg de bourbon est intéressé par mon profil… numérique toujours et m’engage en tant qu’assit numérique.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da6ff3ee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da6ff3ee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gestion de 200 postes, clg pionner dans le numérique, pronote, Support net school, formation des profs, des personnels administratifs, je fais passer le B2i aux clgiens.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trouve un second poste au sein de l’universite en tant que tuteur TICE.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prepare les etudiants au C2i niv 1, que j’ai moi-même franchement obtenu.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je travaille de 7h à 21h.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da6ff3ee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da6ff3ee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Crise à la fac, grève… la fin des SHES.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un choix… rester et ne pas pouvoir faire ce que je veux, dans un territoire “bloqué”, saturé ou continuer et retour en metropole…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Conseil de m. latchoumanin… la metropole…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1500">
        <p14:prism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sup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s2i-bourgogne.co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Christophe Desramé</a:t>
            </a:r>
            <a:endParaRPr sz="30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/>
              <a:t>Ingénieur Pédagogique &amp; Multimédia</a:t>
            </a:r>
            <a:endParaRPr sz="300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822235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/>
              <a:t>Parcours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formation - Formation à Lille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Le choix de l’université- la découverte de l’IPM.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Intégration en Master 1 Sciences de l'éducation - Formation des adultes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Réussite (mention bien)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Intégration en Master 2 pro, cylce Ingénierie Pédagogique &amp; Multimédia (IPM)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Stage de fin de cycle au sein de Métaphora Toulouse (Airbus - EADS - TurboMéca)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Validation du Master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Spécialiste de l’accompagnement au changement, de la formation d’adultes et des domaines numériques...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CDC du Pays bellêmois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Contrat cadre - rencontre avec les collectivités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Conseiller numérique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Chef de projets :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EPNs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PNO - ZNM  en lien THD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Loi NOTRe - Mutualisation et acc. au changement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CDC des Collines du perche normand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Responsable numérique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Chef de projets :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EPNs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Tiers lieux - FAB LAB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Loi NOTRe - Mutualisation et acc. au changement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MSAPs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Responsable de pôle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Création et organisation du pôle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Recrutement et formation d’animateurs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Spécialiste de la mutualisation, mis à dispo pour deux autres communes nouvelles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CD des Yvelines</a:t>
            </a: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Responsable du Pôle formation au sein de la DSI 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Gestion et formation de chefs de projets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Challenge déménagement de 3500 agents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acc. au changement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mis en place de formation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formation des CdP en tant que formations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création de doc et de supports de cours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Groupe CCI Formation de la Nièvre</a:t>
            </a:r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 dirty="0"/>
              <a:t>Directeur </a:t>
            </a:r>
            <a:r>
              <a:rPr lang="fr" sz="1800" dirty="0" smtClean="0"/>
              <a:t>du </a:t>
            </a:r>
            <a:r>
              <a:rPr lang="fr" sz="1800" dirty="0"/>
              <a:t>Groupe CCI Formation de la CCI de la Nièvre</a:t>
            </a:r>
            <a:endParaRPr sz="1800"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 dirty="0"/>
              <a:t>Gestion de 3 pôles </a:t>
            </a:r>
            <a:r>
              <a:rPr lang="fr" sz="1800" dirty="0" smtClean="0"/>
              <a:t>,</a:t>
            </a:r>
            <a:r>
              <a:rPr lang="fr" sz="1800" dirty="0" smtClean="0"/>
              <a:t> </a:t>
            </a:r>
            <a:r>
              <a:rPr lang="fr" sz="1800" dirty="0"/>
              <a:t>de </a:t>
            </a:r>
            <a:r>
              <a:rPr lang="fr" sz="1800" dirty="0" smtClean="0"/>
              <a:t>13 agents et 80 enseignants</a:t>
            </a:r>
            <a:endParaRPr sz="1800"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 dirty="0"/>
              <a:t>Ecole d’enseignement supérieure privée de </a:t>
            </a:r>
            <a:r>
              <a:rPr lang="fr" sz="1800" dirty="0" smtClean="0"/>
              <a:t>Marketing  Digital: </a:t>
            </a:r>
            <a:r>
              <a:rPr lang="fr" sz="1800" dirty="0"/>
              <a:t>DIGISUP (</a:t>
            </a:r>
            <a:r>
              <a:rPr lang="fr" sz="1800" u="sng" dirty="0">
                <a:solidFill>
                  <a:schemeClr val="hlink"/>
                </a:solidFill>
                <a:hlinkClick r:id="rId3"/>
              </a:rPr>
              <a:t>www.digisup.com</a:t>
            </a:r>
            <a:r>
              <a:rPr lang="fr" sz="1800" dirty="0"/>
              <a:t>)</a:t>
            </a:r>
            <a:endParaRPr sz="1800"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 dirty="0"/>
              <a:t>Ecole d’enseignement supérieure privée </a:t>
            </a:r>
            <a:r>
              <a:rPr lang="fr" sz="1800" dirty="0" smtClean="0"/>
              <a:t>d4informatique </a:t>
            </a:r>
            <a:r>
              <a:rPr lang="fr" sz="1800" dirty="0"/>
              <a:t>: CS2i bourgogne (</a:t>
            </a:r>
            <a:r>
              <a:rPr lang="fr" sz="1800" u="sng" dirty="0">
                <a:solidFill>
                  <a:schemeClr val="hlink"/>
                </a:solidFill>
                <a:hlinkClick r:id="rId4"/>
              </a:rPr>
              <a:t>www.cs2i-bourgogne.com</a:t>
            </a:r>
            <a:r>
              <a:rPr lang="fr" sz="1800" dirty="0"/>
              <a:t>)</a:t>
            </a:r>
            <a:endParaRPr sz="1800"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 smtClean="0"/>
              <a:t>Formation  Professionnelle- </a:t>
            </a:r>
            <a:r>
              <a:rPr lang="fr" sz="1800" dirty="0"/>
              <a:t>Cycle court, qualifiant et CEL	</a:t>
            </a:r>
            <a:endParaRPr sz="1800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 dirty="0" smtClean="0"/>
              <a:t>.</a:t>
            </a:r>
            <a:endParaRPr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Merci</a:t>
            </a:r>
            <a:endParaRPr/>
          </a:p>
        </p:txBody>
      </p:sp>
      <p:sp>
        <p:nvSpPr>
          <p:cNvPr id="149" name="Google Shape;149;p27"/>
          <p:cNvSpPr txBox="1">
            <a:spLocks noGrp="1"/>
          </p:cNvSpPr>
          <p:nvPr>
            <p:ph type="body" idx="1"/>
          </p:nvPr>
        </p:nvSpPr>
        <p:spPr>
          <a:xfrm>
            <a:off x="4420750" y="1720000"/>
            <a:ext cx="4656900" cy="15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fr" sz="3600"/>
              <a:t>Des questions…</a:t>
            </a:r>
            <a:endParaRPr sz="3600"/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fr" sz="3600"/>
              <a:t>Des échanges…</a:t>
            </a:r>
            <a:endParaRPr sz="3600"/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fr" sz="3600"/>
              <a:t>desrame.fr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de vie-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 rencontre avec le monde numérique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446650" y="276525"/>
            <a:ext cx="4535100" cy="4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Né en 1984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Arrivée à la réunion en 1986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Génération Y 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30 glorieuses / 40 douloureuses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Jeux vidéos (Sega - Nintendo)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Démocratisation du micro-ordinateur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17 ans - premier ordinateur (jeux)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Réflexion des possibilités - Avenir?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Rencontre avec le CIO du Port - Lycée Jean Hinglo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Bac en 2003 </a:t>
            </a:r>
            <a:endParaRPr sz="180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Intégration en école préparatoire à Supinfo PARIS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de vie-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L’informatique, le numérique et moi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388850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Supinfo Paris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Stage Groupe Omicrone en tant que Technico-Commercial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Supinfo Réunion ( Saint André)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Stage La banque postale, Webmastering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Démocratisation de l’informatique et arrivée du numérique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Smartphone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Sony Ericsson Satio (Symbian OS)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Développement? Programmation? Administration réseau?</a:t>
            </a:r>
            <a:endParaRPr sz="180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fr" sz="1800"/>
              <a:t>Non - Le contact humain.</a:t>
            </a:r>
            <a:endParaRPr sz="18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de vie 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L’expertise immobilière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572000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Formation de niveau 3 (equivalent licence) en tant que Technicien supérieur en Diagnostic Technique du Bâtiment et de l’immobilier au sein du Groupe CCi Formation de la CCI de la Réunion au Port</a:t>
            </a:r>
            <a:endParaRPr sz="18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</a:pPr>
            <a:r>
              <a:rPr lang="fr" sz="1800"/>
              <a:t>Stages au sein de structures réunionnaises</a:t>
            </a:r>
            <a:endParaRPr sz="18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Stage chez AC env. à Lyon (tablette HP sous XP Tablet )</a:t>
            </a:r>
            <a:endParaRPr sz="1800"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Un nouveau défi : la création de ma structure !</a:t>
            </a:r>
            <a:endParaRPr sz="1800"/>
          </a:p>
          <a:p>
            <a:pPr marL="914400" marR="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Le Cabinet PEI.</a:t>
            </a:r>
            <a:endParaRPr sz="18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Cabinet PEI, Professionnels de l’Expertise Immobilière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442850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Création d’une SARL en tant que Cogérant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Petits boulots - Agent de sécurité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Des débuts compliqués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Une concurrence difficile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La crise de 2006	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Un choix difficile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Continuer ou arrêter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23 ans - l’envie de transmettre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Le choix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Assurances onéreuses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La mise en sommeil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Retour aux études</a:t>
            </a:r>
            <a:endParaRPr sz="18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Retour à l’école (s)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487100" y="25990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Envie de transmettre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Le début de l’accompagnement au changement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Le boom du numérique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Les nouveaux smartphones, 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Les nouveaux forfaits,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L’ADSL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L’ordinateur portable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Le smartphone et la 3G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La réforme de l’IUFM sous le Président N. Sarkozy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du Bac +3 au Bac +5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Professeur “d’informatique”?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Retour en enseignement supérieur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Poste d’assistant d’éducation (pion)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Formation et / ou enseignement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VAE refusée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L1 Géographie en Sciences Humaines Sociales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L1 validée avec 16 de moyenne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Délégué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Poste d’assistant d’éducation au sein du CLG Jules Reydellet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Cours en informatique - WEB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CLG en plein déménagement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Expérience catastrophique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Nouvelle VAE - Acceptée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Intégration L3 - Sciences de l’éducation, option métiers de la formation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Le CLG de Bourbon me contacte...</a:t>
            </a:r>
            <a:endParaRPr sz="1800"/>
          </a:p>
          <a:p>
            <a:pPr marL="9144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Formation et / ou enseignement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Recrutement en tant qu’assistant numérique au sein du CLG de bourbon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Pionnier dans le numérique à l’école et le THD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200 postes informatiques (début de pronote et netsupport school)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CLG fibré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Formation des profs, du personnel administratifs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B2i aux Collégiens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Recrutement en tant que Tuteur TICE 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Préparation au C2i niv 1	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L3 cours à partir de 17h.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Des journées de 7h à 21h...</a:t>
            </a:r>
            <a:endParaRPr sz="1800"/>
          </a:p>
          <a:p>
            <a:pPr marL="9144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Parcours professionnel -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Formation 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4409675" y="160350"/>
            <a:ext cx="4656900" cy="48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Obtention de mon master avec mention Bien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En même temps crise à l’université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La fin des Sciences de l’EDUC. en master.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Choix imposé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Master à la Réunion mais…</a:t>
            </a:r>
            <a:endParaRPr sz="180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fr" sz="1800"/>
              <a:t>Master en métropole</a:t>
            </a:r>
            <a:endParaRPr sz="180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Conseils de M. Latchoumanin</a:t>
            </a:r>
            <a:endParaRPr sz="18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Affichage à l'écran (16:9)</PresentationFormat>
  <Paragraphs>196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Merriweather</vt:lpstr>
      <vt:lpstr>Roboto</vt:lpstr>
      <vt:lpstr>Paradigm</vt:lpstr>
      <vt:lpstr>Christophe Desramé Ingénieur Pédagogique &amp; Multimédia</vt:lpstr>
      <vt:lpstr>Parcours de vie-  Ma rencontre avec le monde numérique</vt:lpstr>
      <vt:lpstr>Parcours de vie-  L’informatique, le numérique et moi</vt:lpstr>
      <vt:lpstr>Parcours de vie -  L’expertise immobilière</vt:lpstr>
      <vt:lpstr>Parcours professionnel -  Le Cabinet PEI, Professionnels de l’Expertise Immobilière</vt:lpstr>
      <vt:lpstr>Parcours professionnel -  Retour à l’école (s)</vt:lpstr>
      <vt:lpstr>Parcours professionnel -  Formation et / ou enseignement</vt:lpstr>
      <vt:lpstr>Parcours professionnel -  Formation et / ou enseignement</vt:lpstr>
      <vt:lpstr>Parcours professionnel -  Formation </vt:lpstr>
      <vt:lpstr>Parcours formation - Formation à Lille</vt:lpstr>
      <vt:lpstr>Parcours professionnel -  CDC du Pays bellêmois</vt:lpstr>
      <vt:lpstr>Parcours professionnel -  CDC des Collines du perche normand</vt:lpstr>
      <vt:lpstr>Parcours professionnel -  CD des Yvelines</vt:lpstr>
      <vt:lpstr>Parcours professionnel -  Groupe CCI Formation de la Nièvre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 Desramé Ingénieur Pédagogique &amp; Multimédia</dc:title>
  <cp:lastModifiedBy>Christophe Desramé</cp:lastModifiedBy>
  <cp:revision>1</cp:revision>
  <dcterms:modified xsi:type="dcterms:W3CDTF">2019-05-09T18:43:53Z</dcterms:modified>
</cp:coreProperties>
</file>